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7103100" cy="102336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h7qEokpSwZqKgso55T6P4nhJy9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8" name="Google Shape;158;p1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0" name="Google Shape;170;p15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4" name="Google Shape;184;p1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1" name="Google Shape;191;p1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5" name="Google Shape;75;p29"/>
          <p:cNvSpPr txBox="1"/>
          <p:nvPr>
            <p:ph idx="1" type="body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ctrTitle"/>
          </p:nvPr>
        </p:nvSpPr>
        <p:spPr>
          <a:xfrm>
            <a:off x="1524000" y="1322962"/>
            <a:ext cx="9144000" cy="2187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" name="Google Shape;26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3pPr>
            <a:lvl4pPr indent="-355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4pPr>
            <a:lvl5pPr indent="-355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sz="32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/>
          <p:nvPr>
            <p:ph idx="2" type="pic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7"/>
          <p:cNvSpPr txBox="1"/>
          <p:nvPr>
            <p:ph idx="1" type="body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 rot="5400000">
            <a:off x="7683223" y="2506386"/>
            <a:ext cx="5811838" cy="1529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" type="body"/>
          </p:nvPr>
        </p:nvSpPr>
        <p:spPr>
          <a:xfrm rot="5400000">
            <a:off x="2372260" y="-1168935"/>
            <a:ext cx="5811838" cy="887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title"/>
          </p:nvPr>
        </p:nvSpPr>
        <p:spPr>
          <a:xfrm>
            <a:off x="1026795" y="-2152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5"/>
              <a:buFont typeface="Times New Roman"/>
              <a:buNone/>
            </a:pPr>
            <a:r>
              <a:rPr lang="ru-RU" sz="1400">
                <a:latin typeface="Arial"/>
                <a:ea typeface="Arial"/>
                <a:cs typeface="Arial"/>
                <a:sym typeface="Arial"/>
              </a:rPr>
              <a:t>ФГБОУ ВО «Глазовский государственный инженерно-педагогический университет имени В.Г. Короленко»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5"/>
              <a:buFont typeface="Times New Roman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>
            <p:ph idx="1" type="body"/>
          </p:nvPr>
        </p:nvSpPr>
        <p:spPr>
          <a:xfrm>
            <a:off x="810895" y="2760980"/>
            <a:ext cx="10515600" cy="668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ПМ. 02 ОСУЩЕСТВЛЕНИЕ ИНТЕГРАЦИИ ПРОГРАММНЫХ МОДУЛЕЙ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УП. 02 УЧЕБНАЯ ПРАКТИКА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226775" y="5371800"/>
            <a:ext cx="456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Выполнили: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студентки 4 курса группы СИ141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Назарова Е.М. и Корепанова А.И.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/>
          <p:nvPr>
            <p:ph idx="4294967295" type="title"/>
          </p:nvPr>
        </p:nvSpPr>
        <p:spPr>
          <a:xfrm>
            <a:off x="675875" y="161075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Мигание модуля «Светодиод»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0" title="светодиод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8675" y="1187450"/>
            <a:ext cx="3810000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idx="4294967295" type="title"/>
          </p:nvPr>
        </p:nvSpPr>
        <p:spPr>
          <a:xfrm>
            <a:off x="675875" y="161075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Мигание модуля «Трёхцветный светодиод»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1" title="3х цветный светодиод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8675" y="1256600"/>
            <a:ext cx="3810000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 txBox="1"/>
          <p:nvPr>
            <p:ph idx="4294967295" type="title"/>
          </p:nvPr>
        </p:nvSpPr>
        <p:spPr>
          <a:xfrm>
            <a:off x="675875" y="456800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70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Вращение сервопривода в разные стороны при нажатии на концевой выключатель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2" title="кручение динамикселя при нажатии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0675" y="1772325"/>
            <a:ext cx="4350625" cy="43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 txBox="1"/>
          <p:nvPr>
            <p:ph idx="4294967295" type="title"/>
          </p:nvPr>
        </p:nvSpPr>
        <p:spPr>
          <a:xfrm>
            <a:off x="675875" y="161075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Изменение ID у светодиода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199" y="1371375"/>
            <a:ext cx="4218850" cy="50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/>
          <p:nvPr>
            <p:ph idx="4294967295" type="title"/>
          </p:nvPr>
        </p:nvSpPr>
        <p:spPr>
          <a:xfrm>
            <a:off x="943425" y="837025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70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Вращение сервопривода в разные стороны при нажатии на концевой выключатель со светодиодами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7000"/>
              <a:buFont typeface="Times New Roman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4" title="вращение свечение при нажатии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200" y="1687425"/>
            <a:ext cx="4517275" cy="4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idx="4294967295" type="title"/>
          </p:nvPr>
        </p:nvSpPr>
        <p:spPr>
          <a:xfrm>
            <a:off x="838200" y="414550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Задания в Blender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450" y="1874653"/>
            <a:ext cx="5888550" cy="3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/>
          <p:cNvPicPr preferRelativeResize="0"/>
          <p:nvPr/>
        </p:nvPicPr>
        <p:blipFill rotWithShape="1">
          <a:blip r:embed="rId4">
            <a:alphaModFix/>
          </a:blip>
          <a:srcRect b="10919" l="13448" r="14478" t="6291"/>
          <a:stretch/>
        </p:blipFill>
        <p:spPr>
          <a:xfrm>
            <a:off x="6166550" y="1874650"/>
            <a:ext cx="5861800" cy="37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idx="4294967295" type="title"/>
          </p:nvPr>
        </p:nvSpPr>
        <p:spPr>
          <a:xfrm>
            <a:off x="838200" y="414550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Задания в Tinkercad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525" y="1487700"/>
            <a:ext cx="5267150" cy="44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 rotWithShape="1">
          <a:blip r:embed="rId4">
            <a:alphaModFix/>
          </a:blip>
          <a:srcRect b="0" l="12346" r="15152" t="0"/>
          <a:stretch/>
        </p:blipFill>
        <p:spPr>
          <a:xfrm>
            <a:off x="6567700" y="1505025"/>
            <a:ext cx="4724400" cy="43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/>
          <p:nvPr>
            <p:ph idx="4294967295" type="title"/>
          </p:nvPr>
        </p:nvSpPr>
        <p:spPr>
          <a:xfrm>
            <a:off x="838200" y="414550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Сертификаты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75" y="1650650"/>
            <a:ext cx="5570250" cy="3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645789"/>
            <a:ext cx="5570249" cy="395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Итоги практики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8"/>
          <p:cNvSpPr txBox="1"/>
          <p:nvPr>
            <p:ph idx="1" type="body"/>
          </p:nvPr>
        </p:nvSpPr>
        <p:spPr>
          <a:xfrm>
            <a:off x="1055460" y="145906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Практика прошла успешно и достигла своих целей. В ходе практики были получены следующие результаты: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Выполнено индивидуальное задание “Изучение инструментов внедрения, поддержки и разработки информационных систем на платформе nanoPi»”.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•.Прошли тестирование по олимпиаде «Траектория будущего» и выполнить все задания в адвент-челлендже для программистов на Stepik.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Цели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Выполнить индивидуальное задание по теме «Изучение инструментов внедрения, поддержки и разработки информационных систем на платформе nanoPi»;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Пройти тестирование по олимпиаде «Траектория будущего» и выполнить все задания в адвент-челлендже для программистов на Stepik.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647700" y="428625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Задачи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647700" y="15748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AutoNum type="arabicPeriod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Подготовиться и пройти тестирование по олимпиаде «Траектория будущего»;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AutoNum type="arabicPeriod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Выполнить все задания в адвент-челлендже для программистов;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AutoNum type="arabicPeriod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Изучить учебные пособия для работы с nanoPi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AutoNum type="arabicPeriod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Подключить к микрокомпьютеру nanoPi различные модули и сервопривод Dynamixel.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200" y="1454675"/>
            <a:ext cx="7342100" cy="49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>
            <p:ph idx="4294967295" type="title"/>
          </p:nvPr>
        </p:nvSpPr>
        <p:spPr>
          <a:xfrm>
            <a:off x="647700" y="428625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Подключение к nanoPi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>
            <p:ph idx="4294967295" type="title"/>
          </p:nvPr>
        </p:nvSpPr>
        <p:spPr>
          <a:xfrm>
            <a:off x="647700" y="428625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Успешное подключение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150" y="1445450"/>
            <a:ext cx="8776700" cy="5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idx="4294967295" type="title"/>
          </p:nvPr>
        </p:nvSpPr>
        <p:spPr>
          <a:xfrm>
            <a:off x="647700" y="428625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Сканирование сервопривода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4475" y="1445450"/>
            <a:ext cx="6302050" cy="49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idx="4294967295" type="title"/>
          </p:nvPr>
        </p:nvSpPr>
        <p:spPr>
          <a:xfrm>
            <a:off x="675875" y="161075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Сборка проекта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40775"/>
            <a:ext cx="6091350" cy="28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3975" y="3622525"/>
            <a:ext cx="6091349" cy="3115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idx="4294967295" type="title"/>
          </p:nvPr>
        </p:nvSpPr>
        <p:spPr>
          <a:xfrm>
            <a:off x="647700" y="428625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Мигание светодиода сервопривода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8" title="мигание светодиода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9175" y="1385900"/>
            <a:ext cx="4612650" cy="46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idx="4294967295" type="title"/>
          </p:nvPr>
        </p:nvSpPr>
        <p:spPr>
          <a:xfrm>
            <a:off x="675875" y="161075"/>
            <a:ext cx="1051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Вращение сервопривода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9" title="кручение динамикселя обычное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950" y="1288025"/>
            <a:ext cx="4860100" cy="48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2026-01-24T13:10:38Z</dcterms:created>
  <dc:creator>qfqfqf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1049-12.2.0.23197</vt:lpwstr>
  </property>
  <property fmtid="{D5CDD505-2E9C-101B-9397-08002B2CF9AE}" pid="3" name="ICV">
    <vt:lpwstr>FDD981534FA141FAB00E07B0F01F13AF_11</vt:lpwstr>
  </property>
</Properties>
</file>